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8A65-7210-44BC-BD34-334CF8FC60F9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1BD79-163D-4AD4-BD98-B2292362FF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BD79-163D-4AD4-BD98-B2292362FFD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BD79-163D-4AD4-BD98-B2292362FFD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FD-1AD2-42BC-A4ED-0D07E925B57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9CB9-C000-49FE-AEBF-26D8C762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FD-1AD2-42BC-A4ED-0D07E925B57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9CB9-C000-49FE-AEBF-26D8C762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FD-1AD2-42BC-A4ED-0D07E925B57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9CB9-C000-49FE-AEBF-26D8C762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FD-1AD2-42BC-A4ED-0D07E925B57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9CB9-C000-49FE-AEBF-26D8C762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FD-1AD2-42BC-A4ED-0D07E925B57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9CB9-C000-49FE-AEBF-26D8C762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FD-1AD2-42BC-A4ED-0D07E925B57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9CB9-C000-49FE-AEBF-26D8C762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FD-1AD2-42BC-A4ED-0D07E925B57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9CB9-C000-49FE-AEBF-26D8C762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FD-1AD2-42BC-A4ED-0D07E925B57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9CB9-C000-49FE-AEBF-26D8C762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FD-1AD2-42BC-A4ED-0D07E925B57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9CB9-C000-49FE-AEBF-26D8C762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FD-1AD2-42BC-A4ED-0D07E925B57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9CB9-C000-49FE-AEBF-26D8C762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FD-1AD2-42BC-A4ED-0D07E925B57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9CB9-C000-49FE-AEBF-26D8C7629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05FD-1AD2-42BC-A4ED-0D07E925B57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99CB9-C000-49FE-AEBF-26D8C76292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Итоговый отчет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«Буян»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WIHR9nzuF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071678"/>
            <a:ext cx="627652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СУББОТНИКИ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y5YhaJQn0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3394472" cy="4525963"/>
          </a:xfrm>
        </p:spPr>
      </p:pic>
      <p:pic>
        <p:nvPicPr>
          <p:cNvPr id="1026" name="Picture 2" descr="C:\Users\Admin\Downloads\LcYbYkj0y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85860"/>
            <a:ext cx="3917157" cy="522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W8zNx6eMz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14842" cy="3161132"/>
          </a:xfrm>
        </p:spPr>
      </p:pic>
      <p:pic>
        <p:nvPicPr>
          <p:cNvPr id="2051" name="Picture 3" descr="C:\Users\Admin\Downloads\fj9UZJ4-v1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214686"/>
            <a:ext cx="4857751" cy="3643314"/>
          </a:xfrm>
          <a:prstGeom prst="rect">
            <a:avLst/>
          </a:prstGeom>
          <a:noFill/>
        </p:spPr>
      </p:pic>
      <p:pic>
        <p:nvPicPr>
          <p:cNvPr id="2053" name="Picture 5" descr="C:\Users\Admin\Downloads\98mJS5a0jc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2"/>
            <a:ext cx="4286248" cy="3268289"/>
          </a:xfrm>
          <a:prstGeom prst="rect">
            <a:avLst/>
          </a:prstGeom>
          <a:noFill/>
        </p:spPr>
      </p:pic>
      <p:pic>
        <p:nvPicPr>
          <p:cNvPr id="2055" name="Picture 7" descr="https://sun9-80.userapi.com/impg/O_egl2jum0Ye9UyoOA136K6ez2OZ3efSle602w/jiVyQ-RtIYs.jpg?size=1196x1600&amp;quality=95&amp;sign=4acb5a48766e4de143af88cff544a4de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142852"/>
            <a:ext cx="3357586" cy="2928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lOxRWXUDp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714876" cy="3536157"/>
          </a:xfrm>
        </p:spPr>
      </p:pic>
      <p:pic>
        <p:nvPicPr>
          <p:cNvPr id="19458" name="Picture 2" descr="C:\Users\Admin\Downloads\ShdY5UeOwq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3571876"/>
          </a:xfrm>
          <a:prstGeom prst="rect">
            <a:avLst/>
          </a:prstGeom>
          <a:noFill/>
        </p:spPr>
      </p:pic>
      <p:pic>
        <p:nvPicPr>
          <p:cNvPr id="19459" name="Picture 3" descr="C:\Users\Admin\Downloads\0jkTFqKwo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00438"/>
            <a:ext cx="2863657" cy="3214686"/>
          </a:xfrm>
          <a:prstGeom prst="rect">
            <a:avLst/>
          </a:prstGeom>
          <a:noFill/>
        </p:spPr>
      </p:pic>
      <p:pic>
        <p:nvPicPr>
          <p:cNvPr id="19460" name="Picture 4" descr="C:\Users\Admin\Downloads\2jm3Q1LyBO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71876"/>
            <a:ext cx="3500462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nh8hwGhTj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762500" cy="3571875"/>
          </a:xfrm>
        </p:spPr>
      </p:pic>
      <p:pic>
        <p:nvPicPr>
          <p:cNvPr id="20482" name="Picture 2" descr="C:\Users\Admin\Downloads\Pz4C-ge5L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0"/>
            <a:ext cx="2857520" cy="3810027"/>
          </a:xfrm>
          <a:prstGeom prst="rect">
            <a:avLst/>
          </a:prstGeom>
          <a:noFill/>
        </p:spPr>
      </p:pic>
      <p:pic>
        <p:nvPicPr>
          <p:cNvPr id="20483" name="Picture 3" descr="C:\Users\Admin\Downloads\41p199tH30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4179124" cy="3286124"/>
          </a:xfrm>
          <a:prstGeom prst="rect">
            <a:avLst/>
          </a:prstGeom>
          <a:noFill/>
        </p:spPr>
      </p:pic>
      <p:pic>
        <p:nvPicPr>
          <p:cNvPr id="20484" name="Picture 4" descr="C:\Users\Admin\Downloads\iNJXZi6m7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96868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QqTWTpGc9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4429124" cy="4429124"/>
          </a:xfrm>
        </p:spPr>
      </p:pic>
      <p:pic>
        <p:nvPicPr>
          <p:cNvPr id="21506" name="Picture 2" descr="C:\Users\Admin\Downloads\MwfyoUrkU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143404" cy="2618147"/>
          </a:xfrm>
          <a:prstGeom prst="rect">
            <a:avLst/>
          </a:prstGeom>
          <a:noFill/>
        </p:spPr>
      </p:pic>
      <p:pic>
        <p:nvPicPr>
          <p:cNvPr id="21507" name="Picture 3" descr="C:\Users\Admin\Downloads\Cw0Lvrb0F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71810"/>
            <a:ext cx="4145079" cy="2857520"/>
          </a:xfrm>
          <a:prstGeom prst="rect">
            <a:avLst/>
          </a:prstGeom>
          <a:noFill/>
        </p:spPr>
      </p:pic>
      <p:pic>
        <p:nvPicPr>
          <p:cNvPr id="21508" name="Picture 4" descr="C:\Users\Admin\Downloads\HQUlTF9Lfx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66"/>
            <a:ext cx="4143372" cy="2761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Сагаалган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2023!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jGdR4fwQi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4502352" cy="3071834"/>
          </a:xfrm>
        </p:spPr>
      </p:pic>
      <p:pic>
        <p:nvPicPr>
          <p:cNvPr id="22530" name="Picture 2" descr="C:\Users\Admin\Downloads\LBn1j1hwiL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57232"/>
            <a:ext cx="4572000" cy="3046809"/>
          </a:xfrm>
          <a:prstGeom prst="rect">
            <a:avLst/>
          </a:prstGeom>
          <a:noFill/>
        </p:spPr>
      </p:pic>
      <p:pic>
        <p:nvPicPr>
          <p:cNvPr id="22531" name="Picture 3" descr="C:\Users\Admin\Downloads\j4P1WWpNiS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4071966" cy="2713584"/>
          </a:xfrm>
          <a:prstGeom prst="rect">
            <a:avLst/>
          </a:prstGeom>
          <a:noFill/>
        </p:spPr>
      </p:pic>
      <p:pic>
        <p:nvPicPr>
          <p:cNvPr id="22532" name="Picture 4" descr="C:\Users\Admin\Downloads\QLfJrTSaMz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407355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Фестиваль национальных культур</a:t>
            </a:r>
          </a:p>
        </p:txBody>
      </p:sp>
      <p:pic>
        <p:nvPicPr>
          <p:cNvPr id="4" name="Содержимое 3" descr="b5d455f7adb33385e7b890eb1f2698b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4357685" cy="2903989"/>
          </a:xfrm>
        </p:spPr>
      </p:pic>
      <p:pic>
        <p:nvPicPr>
          <p:cNvPr id="23554" name="Picture 2" descr="C:\Users\Admin\Downloads\981e24489ef63edd6bf7a53e499c4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4450" y="857232"/>
            <a:ext cx="4609550" cy="2928958"/>
          </a:xfrm>
          <a:prstGeom prst="rect">
            <a:avLst/>
          </a:prstGeom>
          <a:noFill/>
        </p:spPr>
      </p:pic>
      <p:pic>
        <p:nvPicPr>
          <p:cNvPr id="23555" name="Picture 3" descr="C:\Users\Admin\Downloads\ea5ac7af29955284bb72fd80d8d25a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4064000" cy="2786082"/>
          </a:xfrm>
          <a:prstGeom prst="rect">
            <a:avLst/>
          </a:prstGeom>
          <a:noFill/>
        </p:spPr>
      </p:pic>
      <p:pic>
        <p:nvPicPr>
          <p:cNvPr id="23556" name="Picture 4" descr="C:\Users\Admin\Downloads\1683a149aa769fc87aa0f58f08e31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4143372" cy="2761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ВИДЕОРОЛИКИ: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eNQUu3Vx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928670"/>
            <a:ext cx="4780108" cy="2643206"/>
          </a:xfrm>
        </p:spPr>
      </p:pic>
      <p:pic>
        <p:nvPicPr>
          <p:cNvPr id="24578" name="Picture 2" descr="C:\Users\Admin\Downloads\xbd7k0UrX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2192" y="3786190"/>
            <a:ext cx="4961808" cy="2643206"/>
          </a:xfrm>
          <a:prstGeom prst="rect">
            <a:avLst/>
          </a:prstGeom>
          <a:noFill/>
        </p:spPr>
      </p:pic>
      <p:pic>
        <p:nvPicPr>
          <p:cNvPr id="24580" name="Picture 4" descr="C:\Users\Admin\Downloads\tH5pOIvQFX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428624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</Words>
  <Application>Microsoft Office PowerPoint</Application>
  <PresentationFormat>Экран (4:3)</PresentationFormat>
  <Paragraphs>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Итоговый отчет</vt:lpstr>
      <vt:lpstr>СУББОТНИКИ :</vt:lpstr>
      <vt:lpstr>Слайд 3</vt:lpstr>
      <vt:lpstr>Слайд 4</vt:lpstr>
      <vt:lpstr>Слайд 5</vt:lpstr>
      <vt:lpstr>Слайд 6</vt:lpstr>
      <vt:lpstr>Сагаалган 2023!</vt:lpstr>
      <vt:lpstr>Фестиваль национальных культур</vt:lpstr>
      <vt:lpstr>ВИДЕОРОЛИКИ: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отчет</dc:title>
  <dc:creator>Admin</dc:creator>
  <cp:lastModifiedBy>Admin</cp:lastModifiedBy>
  <cp:revision>7</cp:revision>
  <dcterms:created xsi:type="dcterms:W3CDTF">2023-05-17T18:49:51Z</dcterms:created>
  <dcterms:modified xsi:type="dcterms:W3CDTF">2023-05-17T19:57:22Z</dcterms:modified>
</cp:coreProperties>
</file>